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7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8689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күндіз жаңбыр, найзағай. Жел солтүстік-батыстан, солтүстік соғады, күші 5-10 м/с. Ауа температурасы түнде 12-14, күндіз 25-27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солтүстік-шығыстан соғады, күші 4-9 м/с. Ауа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11908" y="25230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a:solidFill>
                  <a:schemeClr val="tx1"/>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сейілуіне</a:t>
            </a:r>
            <a:r>
              <a:rPr lang="ru-RU" sz="120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4000100232"/>
              </p:ext>
            </p:extLst>
          </p:nvPr>
        </p:nvGraphicFramePr>
        <p:xfrm>
          <a:off x="5007215" y="4226728"/>
          <a:ext cx="4742988" cy="2105472"/>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42432">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20898</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4361</cp:revision>
  <cp:lastPrinted>2021-07-01T03:56:27Z</cp:lastPrinted>
  <dcterms:created xsi:type="dcterms:W3CDTF">2018-03-27T06:03:00Z</dcterms:created>
  <dcterms:modified xsi:type="dcterms:W3CDTF">2026-06-06T08:19:29Z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